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2BC"/>
    <a:srgbClr val="B1B3B4"/>
    <a:srgbClr val="F9F0E9"/>
    <a:srgbClr val="E1E1E1"/>
    <a:srgbClr val="DDDDDD"/>
    <a:srgbClr val="403E3F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>
        <p:scale>
          <a:sx n="75" d="100"/>
          <a:sy n="75" d="100"/>
        </p:scale>
        <p:origin x="931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2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2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9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6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0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4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9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CE3C3-43D9-45FC-A5A3-541D52FCBE7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4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b="1185"/>
          <a:stretch/>
        </p:blipFill>
        <p:spPr>
          <a:xfrm>
            <a:off x="-90709" y="0"/>
            <a:ext cx="679630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76060" y="0"/>
            <a:ext cx="5638800" cy="68580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4980" y="1256288"/>
            <a:ext cx="51409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AdLib" panose="020B7200000000000000" pitchFamily="34" charset="0"/>
              </a:rPr>
              <a:t>Space Jump: </a:t>
            </a:r>
          </a:p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A Doodle Jump inspired Game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4980" y="3759200"/>
            <a:ext cx="514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dLib" panose="020B7200000000000000" pitchFamily="34" charset="0"/>
              </a:rPr>
              <a:t>By </a:t>
            </a:r>
            <a:br>
              <a:rPr lang="en-US" sz="5000" dirty="0" smtClean="0">
                <a:latin typeface="AdLib" panose="020B7200000000000000" pitchFamily="34" charset="0"/>
              </a:rPr>
            </a:br>
            <a:r>
              <a:rPr lang="en-US" sz="5000" dirty="0" err="1" smtClean="0">
                <a:latin typeface="AdLib" panose="020B7200000000000000" pitchFamily="34" charset="0"/>
              </a:rPr>
              <a:t>Sujal</a:t>
            </a:r>
            <a:r>
              <a:rPr lang="en-US" sz="5000" dirty="0" smtClean="0">
                <a:latin typeface="AdLib" panose="020B7200000000000000" pitchFamily="34" charset="0"/>
              </a:rPr>
              <a:t> Shrestha</a:t>
            </a:r>
            <a:endParaRPr lang="en-US" sz="5000" dirty="0">
              <a:latin typeface="AdLib" panose="020B7200000000000000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21" y="1256288"/>
            <a:ext cx="247790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2235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2" t="338" r="11192" b="-338"/>
          <a:stretch/>
        </p:blipFill>
        <p:spPr>
          <a:xfrm>
            <a:off x="0" y="0"/>
            <a:ext cx="712228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83706" y="0"/>
            <a:ext cx="5108294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51040" y="286795"/>
            <a:ext cx="514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dLib" panose="020B7200000000000000" pitchFamily="34" charset="0"/>
              </a:rPr>
              <a:t>Table of Contents</a:t>
            </a:r>
            <a:endParaRPr lang="en-US" sz="5000" dirty="0">
              <a:latin typeface="AdLib" panose="020B7200000000000000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3194" y="2283771"/>
            <a:ext cx="39279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dLib" panose="020B7200000000000000" pitchFamily="34" charset="0"/>
              </a:rPr>
              <a:t>Biref</a:t>
            </a:r>
            <a:r>
              <a:rPr lang="en-US" sz="2400" dirty="0" smtClean="0">
                <a:latin typeface="AdLib" panose="020B7200000000000000" pitchFamily="34" charset="0"/>
              </a:rPr>
              <a:t> overview of Doodle Jump</a:t>
            </a:r>
            <a:br>
              <a:rPr lang="en-US" sz="2400" dirty="0" smtClean="0">
                <a:latin typeface="AdLib" panose="020B7200000000000000" pitchFamily="34" charset="0"/>
              </a:rPr>
            </a:br>
            <a:endParaRPr lang="en-US" sz="24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dLib" panose="020B7200000000000000" pitchFamily="34" charset="0"/>
              </a:rPr>
              <a:t>Our game: Space jump</a:t>
            </a:r>
            <a:br>
              <a:rPr lang="en-US" sz="2400" dirty="0" smtClean="0">
                <a:latin typeface="AdLib" panose="020B7200000000000000" pitchFamily="34" charset="0"/>
              </a:rPr>
            </a:br>
            <a:endParaRPr lang="en-US" sz="24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dLib" panose="020B7200000000000000" pitchFamily="34" charset="0"/>
              </a:rPr>
              <a:t>Controls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dLib" panose="020B7200000000000000" pitchFamily="34" charset="0"/>
              </a:rPr>
              <a:t>Rules and Scores</a:t>
            </a:r>
          </a:p>
          <a:p>
            <a:endParaRPr lang="en-US" sz="2400" dirty="0"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32169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5752" y="0"/>
            <a:ext cx="4946248" cy="6858000"/>
          </a:xfrm>
          <a:prstGeom prst="rect">
            <a:avLst/>
          </a:prstGeom>
          <a:solidFill>
            <a:srgbClr val="F9F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7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64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19915" y="650514"/>
            <a:ext cx="863101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dLib" panose="020B7200000000000000" pitchFamily="34" charset="0"/>
              </a:rPr>
              <a:t>Brief Overview of Doodle Jump: </a:t>
            </a:r>
            <a:br>
              <a:rPr lang="en-US" sz="3000" dirty="0" smtClean="0">
                <a:latin typeface="AdLib" panose="020B7200000000000000" pitchFamily="34" charset="0"/>
              </a:rPr>
            </a:br>
            <a:endParaRPr lang="en-US" sz="3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dLib" panose="020B7200000000000000" pitchFamily="34" charset="0"/>
              </a:rPr>
              <a:t>Doodle Jump is a whimsical mobile game with a bouncing character named Doodler.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dLib" panose="020B7200000000000000" pitchFamily="34" charset="0"/>
              </a:rPr>
              <a:t>Players guide Doodler through a vertical maze of platforms, facing various challenges along the way.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dLib" panose="020B7200000000000000" pitchFamily="34" charset="0"/>
              </a:rPr>
              <a:t>The objective is to achieve the highest score possible in this entertaining and engaging mobile gaming experience.</a:t>
            </a:r>
            <a:endParaRPr lang="en-US" sz="2000" dirty="0"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16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t="34" r="-148" b="7259"/>
          <a:stretch/>
        </p:blipFill>
        <p:spPr>
          <a:xfrm>
            <a:off x="0" y="-1"/>
            <a:ext cx="6771189" cy="68482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54800" y="0"/>
            <a:ext cx="5537200" cy="6858000"/>
          </a:xfrm>
          <a:prstGeom prst="rect">
            <a:avLst/>
          </a:prstGeom>
          <a:solidFill>
            <a:srgbClr val="B1B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8640" y="505271"/>
            <a:ext cx="50495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 smtClean="0">
                <a:latin typeface="AdLib" panose="020B7200000000000000" pitchFamily="34" charset="0"/>
              </a:rPr>
              <a:t>Our game: Space jump</a:t>
            </a:r>
            <a:br>
              <a:rPr lang="en-US" sz="3000" dirty="0" smtClean="0">
                <a:latin typeface="AdLib" panose="020B7200000000000000" pitchFamily="34" charset="0"/>
              </a:rPr>
            </a:br>
            <a:endParaRPr lang="en-US" sz="2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dLib" panose="020B7200000000000000" pitchFamily="34" charset="0"/>
              </a:rPr>
              <a:t>Embark on an interstellar adventure with Space Jump, a mobile game inspired by Doodle Jump.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dLib" panose="020B7200000000000000" pitchFamily="34" charset="0"/>
              </a:rPr>
              <a:t>Make your </a:t>
            </a:r>
            <a:r>
              <a:rPr lang="en-US" dirty="0" err="1" smtClean="0">
                <a:latin typeface="AdLib" panose="020B7200000000000000" pitchFamily="34" charset="0"/>
              </a:rPr>
              <a:t>steller</a:t>
            </a:r>
            <a:r>
              <a:rPr lang="en-US" dirty="0" smtClean="0">
                <a:latin typeface="AdLib" panose="020B7200000000000000" pitchFamily="34" charset="0"/>
              </a:rPr>
              <a:t> </a:t>
            </a:r>
            <a:r>
              <a:rPr lang="en-US" dirty="0">
                <a:latin typeface="AdLib" panose="020B7200000000000000" pitchFamily="34" charset="0"/>
              </a:rPr>
              <a:t>a</a:t>
            </a:r>
            <a:r>
              <a:rPr lang="en-US" dirty="0" smtClean="0">
                <a:latin typeface="AdLib" panose="020B7200000000000000" pitchFamily="34" charset="0"/>
              </a:rPr>
              <a:t>scend through cosmic platforms, navigating a challenging maze of space obstacles.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dLib" panose="020B7200000000000000" pitchFamily="34" charset="0"/>
              </a:rPr>
              <a:t>Propel your </a:t>
            </a:r>
            <a:r>
              <a:rPr lang="en-US" dirty="0" err="1" smtClean="0">
                <a:latin typeface="AdLib" panose="020B7200000000000000" pitchFamily="34" charset="0"/>
              </a:rPr>
              <a:t>steller</a:t>
            </a:r>
            <a:r>
              <a:rPr lang="en-US" dirty="0" smtClean="0">
                <a:latin typeface="AdLib" panose="020B7200000000000000" pitchFamily="34" charset="0"/>
              </a:rPr>
              <a:t> to cosmic heights and achieve an out-of-this-world high score.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1127760" y="1371600"/>
            <a:ext cx="4653280" cy="1564640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7749" y="1713088"/>
            <a:ext cx="5140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Lib" panose="020B7200000000000000" pitchFamily="34" charset="0"/>
              </a:rPr>
              <a:t>Space Jump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067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220" y="419398"/>
            <a:ext cx="531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AdLib" panose="020B7200000000000000" pitchFamily="34" charset="0"/>
              </a:rPr>
              <a:t>Controls:</a:t>
            </a:r>
            <a:endParaRPr lang="en-US" sz="3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2" y="1669793"/>
            <a:ext cx="2936303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60" y="1669793"/>
            <a:ext cx="2936303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0480" y="5100913"/>
            <a:ext cx="596391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Lib" panose="020B7200000000000000" pitchFamily="34" charset="0"/>
              </a:rPr>
              <a:t>Click “      “ to make your </a:t>
            </a:r>
            <a:r>
              <a:rPr lang="en-US" sz="2000" dirty="0" err="1" smtClean="0">
                <a:latin typeface="AdLib" panose="020B7200000000000000" pitchFamily="34" charset="0"/>
              </a:rPr>
              <a:t>steller</a:t>
            </a:r>
            <a:r>
              <a:rPr lang="en-US" sz="2000" dirty="0" smtClean="0">
                <a:latin typeface="AdLib" panose="020B7200000000000000" pitchFamily="34" charset="0"/>
              </a:rPr>
              <a:t> to move towards </a:t>
            </a:r>
            <a:r>
              <a:rPr lang="en-US" sz="2000" dirty="0" smtClean="0">
                <a:latin typeface="AdLib" panose="020B7200000000000000" pitchFamily="34" charset="0"/>
              </a:rPr>
              <a:t>right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480" y="5100914"/>
            <a:ext cx="60798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Lib" panose="020B7200000000000000" pitchFamily="34" charset="0"/>
              </a:rPr>
              <a:t>Click “      “ to make your </a:t>
            </a:r>
            <a:r>
              <a:rPr lang="en-US" sz="2000" dirty="0" err="1" smtClean="0">
                <a:latin typeface="AdLib" panose="020B7200000000000000" pitchFamily="34" charset="0"/>
              </a:rPr>
              <a:t>steller</a:t>
            </a:r>
            <a:r>
              <a:rPr lang="en-US" sz="2000" dirty="0" smtClean="0">
                <a:latin typeface="AdLib" panose="020B7200000000000000" pitchFamily="34" charset="0"/>
              </a:rPr>
              <a:t> to move towards left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917302" y="5285090"/>
            <a:ext cx="276496" cy="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723632" y="5285090"/>
            <a:ext cx="272738" cy="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43424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33042"/>
            <a:ext cx="12192000" cy="719104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9594" y="555585"/>
            <a:ext cx="531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AdLib" panose="020B7200000000000000" pitchFamily="34" charset="0"/>
              </a:rPr>
              <a:t>Rules and Scores:</a:t>
            </a:r>
            <a:endParaRPr lang="en-US" sz="3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" y="3625701"/>
            <a:ext cx="2286000" cy="678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66" y="3404609"/>
            <a:ext cx="2286000" cy="1058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86" y="1460601"/>
            <a:ext cx="2286000" cy="7798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76" y="1633344"/>
            <a:ext cx="2286000" cy="607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60" y="1584693"/>
            <a:ext cx="2286000" cy="7043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14529" y="2616000"/>
            <a:ext cx="771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Lib" panose="020B7200000000000000" pitchFamily="34" charset="0"/>
              </a:rPr>
              <a:t>1. Make your </a:t>
            </a:r>
            <a:r>
              <a:rPr lang="en-US" sz="2400" dirty="0" err="1" smtClean="0">
                <a:latin typeface="AdLib" panose="020B7200000000000000" pitchFamily="34" charset="0"/>
              </a:rPr>
              <a:t>steller</a:t>
            </a:r>
            <a:r>
              <a:rPr lang="en-US" sz="2400" dirty="0" smtClean="0">
                <a:latin typeface="AdLib" panose="020B7200000000000000" pitchFamily="34" charset="0"/>
              </a:rPr>
              <a:t> Jump on these, get scores</a:t>
            </a:r>
            <a:endParaRPr lang="en-US" sz="2400" dirty="0">
              <a:latin typeface="AdLib" panose="020B7200000000000000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560" y="4833740"/>
            <a:ext cx="51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Lib" panose="020B7200000000000000" pitchFamily="34" charset="0"/>
              </a:rPr>
              <a:t>2. Avoid These, else die</a:t>
            </a:r>
            <a:endParaRPr lang="en-US" sz="2400" dirty="0">
              <a:latin typeface="AdLib" panose="020B7200000000000000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95738" y="5421826"/>
            <a:ext cx="51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Lib" panose="020B7200000000000000" pitchFamily="34" charset="0"/>
              </a:rPr>
              <a:t>3. If your </a:t>
            </a:r>
            <a:r>
              <a:rPr lang="en-US" sz="2400" dirty="0" err="1" smtClean="0">
                <a:latin typeface="AdLib" panose="020B7200000000000000" pitchFamily="34" charset="0"/>
              </a:rPr>
              <a:t>steller</a:t>
            </a:r>
            <a:r>
              <a:rPr lang="en-US" sz="2400" dirty="0" smtClean="0">
                <a:latin typeface="AdLib" panose="020B7200000000000000" pitchFamily="34" charset="0"/>
              </a:rPr>
              <a:t> falls off the screen, it dies</a:t>
            </a:r>
            <a:endParaRPr lang="en-US" sz="2400" dirty="0">
              <a:latin typeface="AdLib" panose="020B7200000000000000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86" y="328793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304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0" y="0"/>
            <a:ext cx="5334000" cy="6858000"/>
          </a:xfrm>
          <a:prstGeom prst="round2DiagRect">
            <a:avLst/>
          </a:prstGeom>
          <a:solidFill>
            <a:srgbClr val="C5C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040" y="979231"/>
            <a:ext cx="51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ITS THAT SIMPLE!!!!!</a:t>
            </a:r>
            <a:endParaRPr lang="en-US" sz="3000" dirty="0">
              <a:latin typeface="AdLib" panose="020B7200000000000000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" y="162814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3603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92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AdLib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13</cp:revision>
  <dcterms:created xsi:type="dcterms:W3CDTF">2023-11-20T06:55:12Z</dcterms:created>
  <dcterms:modified xsi:type="dcterms:W3CDTF">2023-11-20T10:53:57Z</dcterms:modified>
</cp:coreProperties>
</file>